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howGuides="1">
      <p:cViewPr varScale="1">
        <p:scale>
          <a:sx n="117" d="100"/>
          <a:sy n="117" d="100"/>
        </p:scale>
        <p:origin x="148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N"/>
              <a:t>Preworks course home assignments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7" name="Google Shape;16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5" name="Google Shape;13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8da9744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g208da9744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anatjuneja100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093299" y="-1038560"/>
            <a:ext cx="6957402" cy="917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-7584" y="824376"/>
            <a:ext cx="5976664" cy="1360005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4500562" y="6000768"/>
            <a:ext cx="4572032" cy="785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IN" b="1" dirty="0">
                <a:solidFill>
                  <a:schemeClr val="lt1"/>
                </a:solidFill>
              </a:rPr>
              <a:t>Author: Sanat Juneja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-219652" y="2420888"/>
            <a:ext cx="6400800" cy="785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None/>
            </a:pPr>
            <a:r>
              <a:rPr lang="en-IN" sz="3200" b="1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User Manual</a:t>
            </a:r>
            <a:endParaRPr sz="3200" b="1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-905452" y="76936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 dirty="0"/>
              <a:t>Car name plate detection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9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20362" y="-1195262"/>
            <a:ext cx="6957402" cy="914912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0" name="Google Shape;170;p9"/>
          <p:cNvSpPr/>
          <p:nvPr/>
        </p:nvSpPr>
        <p:spPr>
          <a:xfrm>
            <a:off x="1871700" y="200702"/>
            <a:ext cx="5400600" cy="1290871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1" name="Google Shape;171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Contact Person</a:t>
            </a:r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Please reach out to Sanat Juneja at </a:t>
            </a:r>
            <a:r>
              <a:rPr lang="en-IN" b="1" dirty="0">
                <a:solidFill>
                  <a:schemeClr val="lt1"/>
                </a:solidFill>
                <a:hlinkClick r:id="rId4"/>
              </a:rPr>
              <a:t>sanatjuneja100@gmail.com</a:t>
            </a:r>
            <a:r>
              <a:rPr lang="en-IN" b="1" dirty="0">
                <a:solidFill>
                  <a:schemeClr val="lt1"/>
                </a:solidFill>
              </a:rPr>
              <a:t> for any questions/ concerns/ suggestions on the App</a:t>
            </a:r>
            <a:endParaRPr b="1" dirty="0"/>
          </a:p>
          <a:p>
            <a:pPr marL="34290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0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14238" y="-1201387"/>
            <a:ext cx="6957402" cy="916137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8" name="Google Shape;178;p10"/>
          <p:cNvSpPr txBox="1">
            <a:spLocks noGrp="1"/>
          </p:cNvSpPr>
          <p:nvPr>
            <p:ph type="title"/>
          </p:nvPr>
        </p:nvSpPr>
        <p:spPr>
          <a:xfrm>
            <a:off x="2442592" y="2807803"/>
            <a:ext cx="4258816" cy="1143000"/>
          </a:xfrm>
          <a:prstGeom prst="rect">
            <a:avLst/>
          </a:prstGeom>
          <a:solidFill>
            <a:srgbClr val="F1EDA5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13824" y="-1101574"/>
            <a:ext cx="6957402" cy="91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Table of Contents</a:t>
            </a:r>
          </a:p>
        </p:txBody>
      </p:sp>
      <p:sp>
        <p:nvSpPr>
          <p:cNvPr id="96" name="Google Shape;96;p2"/>
          <p:cNvSpPr txBox="1">
            <a:spLocks noGrp="1"/>
          </p:cNvSpPr>
          <p:nvPr>
            <p:ph type="body" idx="1"/>
          </p:nvPr>
        </p:nvSpPr>
        <p:spPr>
          <a:xfrm>
            <a:off x="457200" y="2071678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List Table of Contents here:-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Acknowledgment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About me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About my internship journey with </a:t>
            </a:r>
            <a:r>
              <a:rPr lang="en-IN" b="1" dirty="0" err="1">
                <a:solidFill>
                  <a:schemeClr val="lt1"/>
                </a:solidFill>
              </a:rPr>
              <a:t>clevered</a:t>
            </a:r>
            <a:endParaRPr lang="en-IN" b="1" dirty="0">
              <a:solidFill>
                <a:schemeClr val="lt1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About my app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How do I use the app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Contact person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3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01574" y="-1113824"/>
            <a:ext cx="6957402" cy="918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3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Acknowledgements</a:t>
            </a:r>
          </a:p>
        </p:txBody>
      </p:sp>
      <p:sp>
        <p:nvSpPr>
          <p:cNvPr id="104" name="Google Shape;104;p3"/>
          <p:cNvSpPr txBox="1">
            <a:spLocks noGrp="1"/>
          </p:cNvSpPr>
          <p:nvPr>
            <p:ph type="body" idx="1"/>
          </p:nvPr>
        </p:nvSpPr>
        <p:spPr>
          <a:xfrm>
            <a:off x="457200" y="2293497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 small vote of thanks for all who have helped me in this journey of App Development – my parents, Ms. Mani, </a:t>
            </a:r>
            <a:r>
              <a:rPr lang="en-IN" b="1" dirty="0" err="1">
                <a:solidFill>
                  <a:schemeClr val="lt1"/>
                </a:solidFill>
              </a:rPr>
              <a:t>Dr.</a:t>
            </a:r>
            <a:r>
              <a:rPr lang="en-IN" b="1" dirty="0">
                <a:solidFill>
                  <a:schemeClr val="lt1"/>
                </a:solidFill>
              </a:rPr>
              <a:t> </a:t>
            </a:r>
            <a:r>
              <a:rPr lang="en-US" altLang="en-IN" b="1" dirty="0">
                <a:solidFill>
                  <a:schemeClr val="lt1"/>
                </a:solidFill>
              </a:rPr>
              <a:t>Ken Khan</a:t>
            </a:r>
            <a:r>
              <a:rPr lang="en-IN" b="1" dirty="0">
                <a:solidFill>
                  <a:schemeClr val="lt1"/>
                </a:solidFill>
              </a:rPr>
              <a:t>, Google collab. </a:t>
            </a:r>
            <a:endParaRPr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4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14474" y="-1226124"/>
            <a:ext cx="6957402" cy="921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About Me..</a:t>
            </a:r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1"/>
          </p:nvPr>
        </p:nvSpPr>
        <p:spPr>
          <a:xfrm>
            <a:off x="457200" y="1791669"/>
            <a:ext cx="36861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>
                <a:solidFill>
                  <a:schemeClr val="lt1"/>
                </a:solidFill>
              </a:rPr>
              <a:t>Student’s Photograph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3" name="Google Shape;113;p4"/>
          <p:cNvSpPr txBox="1"/>
          <p:nvPr/>
        </p:nvSpPr>
        <p:spPr>
          <a:xfrm>
            <a:off x="5027811" y="1874837"/>
            <a:ext cx="36861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r>
              <a:rPr lang="en-IN" sz="32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Student’s Introduction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endParaRPr lang="en-IN" sz="3200" b="1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r>
              <a:rPr lang="en-IN" sz="32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 am in 11</a:t>
            </a:r>
            <a:r>
              <a:rPr lang="en-IN" sz="3200" b="1" i="0" u="none" strike="noStrike" cap="none" baseline="30000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</a:t>
            </a:r>
            <a:r>
              <a:rPr lang="en-IN" sz="32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grade, An IB DP student. Studying in pathways school Gurgaon, keen about learning in dept in the field of computer science. </a:t>
            </a:r>
            <a:endParaRPr sz="3200" b="1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339018" y="2935986"/>
            <a:ext cx="4233000" cy="34647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 descr="A person taking a selfie&#10;&#10;Description automatically generated">
            <a:extLst>
              <a:ext uri="{FF2B5EF4-FFF2-40B4-BE49-F238E27FC236}">
                <a16:creationId xmlns:a16="http://schemas.microsoft.com/office/drawing/2014/main" id="{03864990-AEC7-2DDE-64D6-4949545220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036" y="2935986"/>
            <a:ext cx="1836964" cy="3464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5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093300" y="-1108111"/>
            <a:ext cx="6957402" cy="917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5"/>
          <p:cNvSpPr/>
          <p:nvPr/>
        </p:nvSpPr>
        <p:spPr>
          <a:xfrm>
            <a:off x="755576" y="404553"/>
            <a:ext cx="7632848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606450" y="404553"/>
            <a:ext cx="7931100" cy="9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 panose="020F0502020204030204"/>
              <a:buNone/>
            </a:pPr>
            <a:r>
              <a:rPr lang="en-IN" sz="3660" dirty="0"/>
              <a:t>About My Internship Journey with </a:t>
            </a:r>
            <a:r>
              <a:rPr lang="en-IN" sz="3660" dirty="0" err="1"/>
              <a:t>Clevered</a:t>
            </a:r>
            <a:r>
              <a:rPr lang="en-IN" sz="3660" dirty="0"/>
              <a:t>..</a:t>
            </a:r>
            <a:endParaRPr sz="3660" dirty="0"/>
          </a:p>
        </p:txBody>
      </p:sp>
      <p:sp>
        <p:nvSpPr>
          <p:cNvPr id="123" name="Google Shape;123;p5"/>
          <p:cNvSpPr txBox="1"/>
          <p:nvPr/>
        </p:nvSpPr>
        <p:spPr>
          <a:xfrm>
            <a:off x="5345071" y="1494547"/>
            <a:ext cx="36861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It was a fruitful experience; great mentors and I got all the help I needed. Learned a lot of new technical parts of coding through this experience.</a:t>
            </a:r>
            <a:endParaRPr sz="3200" b="1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9140AFE-A754-1157-1811-C32B7BE4C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844" y="1745210"/>
            <a:ext cx="4898571" cy="2849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6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101987" y="-1101986"/>
            <a:ext cx="6957402" cy="91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"/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/>
              <a:t>About App..</a:t>
            </a:r>
          </a:p>
        </p:txBody>
      </p:sp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6861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IN" b="1" dirty="0">
                <a:solidFill>
                  <a:schemeClr val="lt1"/>
                </a:solidFill>
              </a:rPr>
              <a:t>App’s Main Menu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132" name="Google Shape;132;p6"/>
          <p:cNvSpPr txBox="1"/>
          <p:nvPr/>
        </p:nvSpPr>
        <p:spPr>
          <a:xfrm>
            <a:off x="5366689" y="1692276"/>
            <a:ext cx="368617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r>
              <a:rPr lang="en-IN" sz="32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App’s Introduction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Char char="•"/>
            </a:pPr>
            <a:r>
              <a:rPr lang="en-IN" sz="3200" b="1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It is a Car name plate detection, able to detect the numbers from the images of a car number plate. </a:t>
            </a:r>
            <a:endParaRPr lang="en-IN" sz="3200" b="1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2E9675D3-BC8A-FD51-B49E-0E3E851D81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1" y="2504623"/>
            <a:ext cx="5261168" cy="30600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7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093300" y="-1163938"/>
            <a:ext cx="6957402" cy="91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7"/>
          <p:cNvSpPr/>
          <p:nvPr/>
        </p:nvSpPr>
        <p:spPr>
          <a:xfrm>
            <a:off x="1691680" y="335787"/>
            <a:ext cx="5760640" cy="936104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436263" y="3357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 dirty="0"/>
              <a:t>How do I use the App?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E85C7-ABB1-BE2F-6BDA-2C101D8DB5A6}"/>
              </a:ext>
            </a:extLst>
          </p:cNvPr>
          <p:cNvSpPr txBox="1"/>
          <p:nvPr/>
        </p:nvSpPr>
        <p:spPr>
          <a:xfrm>
            <a:off x="436262" y="1886669"/>
            <a:ext cx="81090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Initially, I execute the code, followed by the selection of an image featuring a car's nameplate. Subsequently, the application employs its functionality to identify the alphanumeric characters on the nameplate and generates the corresponding output.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8" descr="E:\Ammara\Clevered\brochure\002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5400000">
            <a:off x="1297924" y="-1347625"/>
            <a:ext cx="6957402" cy="955325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5" name="Google Shape;145;p8"/>
          <p:cNvSpPr/>
          <p:nvPr/>
        </p:nvSpPr>
        <p:spPr>
          <a:xfrm>
            <a:off x="611560" y="140358"/>
            <a:ext cx="7920880" cy="1290871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6" name="Google Shape;146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16"/>
              <a:buFont typeface="Calibri" panose="020F0502020204030204"/>
              <a:buNone/>
            </a:pPr>
            <a:r>
              <a:rPr lang="en-IN"/>
              <a:t>Option Name</a:t>
            </a:r>
            <a:r>
              <a:rPr lang="en-IN" sz="2700"/>
              <a:t>(This will be repeated for each option of the App)</a:t>
            </a:r>
            <a:endParaRPr sz="2700"/>
          </a:p>
        </p:txBody>
      </p:sp>
      <p:sp>
        <p:nvSpPr>
          <p:cNvPr id="148" name="Google Shape;148;p8"/>
          <p:cNvSpPr txBox="1"/>
          <p:nvPr/>
        </p:nvSpPr>
        <p:spPr>
          <a:xfrm>
            <a:off x="128758" y="1621288"/>
            <a:ext cx="9147536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Char char="•"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Need access to stable internet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Char char="•"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Need access to google collab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Char char="•"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Need a clear image of a car number plate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Char char="•"/>
            </a:pPr>
            <a:endParaRPr lang="en-US" sz="2400" b="1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Char char="•"/>
            </a:pPr>
            <a:endParaRPr sz="2400" b="1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7FD858BB-C9AD-B5F6-BA4C-17BACEC33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157" y="3277244"/>
            <a:ext cx="6522413" cy="306006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208da97443a_0_0" descr="E:\Ammara\Clevered\brochure\002.png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 rot="5400000">
            <a:off x="1297924" y="-1347625"/>
            <a:ext cx="6957402" cy="955325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4" name="Google Shape;154;g208da97443a_0_0"/>
          <p:cNvSpPr/>
          <p:nvPr/>
        </p:nvSpPr>
        <p:spPr>
          <a:xfrm>
            <a:off x="611560" y="140358"/>
            <a:ext cx="7920900" cy="1290900"/>
          </a:xfrm>
          <a:prstGeom prst="rect">
            <a:avLst/>
          </a:prstGeom>
          <a:solidFill>
            <a:srgbClr val="F1EDA5"/>
          </a:solidFill>
          <a:ln w="25400" cap="flat" cmpd="sng">
            <a:solidFill>
              <a:srgbClr val="F1ED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5" name="Google Shape;155;g208da97443a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685"/>
              <a:buFont typeface="Calibri" panose="020F0502020204030204"/>
              <a:buNone/>
            </a:pPr>
            <a:r>
              <a:rPr lang="en-IN"/>
              <a:t>Demo Video</a:t>
            </a:r>
            <a:endParaRPr sz="2700"/>
          </a:p>
        </p:txBody>
      </p:sp>
      <p:sp>
        <p:nvSpPr>
          <p:cNvPr id="156" name="Google Shape;156;g208da97443a_0_0"/>
          <p:cNvSpPr txBox="1">
            <a:spLocks noGrp="1"/>
          </p:cNvSpPr>
          <p:nvPr>
            <p:ph type="body" idx="1"/>
          </p:nvPr>
        </p:nvSpPr>
        <p:spPr>
          <a:xfrm>
            <a:off x="457200" y="1973550"/>
            <a:ext cx="8229600" cy="41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dirty="0">
              <a:solidFill>
                <a:schemeClr val="lt1"/>
              </a:solidFill>
            </a:endParaRPr>
          </a:p>
        </p:txBody>
      </p:sp>
      <p:pic>
        <p:nvPicPr>
          <p:cNvPr id="2" name="RECORDING Internship">
            <a:hlinkClick r:id="" action="ppaction://media"/>
            <a:extLst>
              <a:ext uri="{FF2B5EF4-FFF2-40B4-BE49-F238E27FC236}">
                <a16:creationId xmlns:a16="http://schemas.microsoft.com/office/drawing/2014/main" id="{9120A61B-11B2-F069-555B-797F03DFF2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4625" y="1143000"/>
            <a:ext cx="9144000" cy="571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289</Words>
  <Application>Microsoft Macintosh PowerPoint</Application>
  <PresentationFormat>On-screen Show (4:3)</PresentationFormat>
  <Paragraphs>35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Car name plate detection</vt:lpstr>
      <vt:lpstr>Table of Contents</vt:lpstr>
      <vt:lpstr>Acknowledgements</vt:lpstr>
      <vt:lpstr>About Me..</vt:lpstr>
      <vt:lpstr>About My Internship Journey with Clevered..</vt:lpstr>
      <vt:lpstr>About App..</vt:lpstr>
      <vt:lpstr>How do I use the App?</vt:lpstr>
      <vt:lpstr>Option Name(This will be repeated for each option of the App)</vt:lpstr>
      <vt:lpstr>Demo Video</vt:lpstr>
      <vt:lpstr>Contact Person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App/ Project Name</dc:title>
  <dc:creator>Smita</dc:creator>
  <cp:lastModifiedBy>Sanat Juneja  (Student - Pathways School Gurgaon)</cp:lastModifiedBy>
  <cp:revision>3</cp:revision>
  <dcterms:created xsi:type="dcterms:W3CDTF">2023-09-28T05:19:05Z</dcterms:created>
  <dcterms:modified xsi:type="dcterms:W3CDTF">2024-04-12T17:48:50Z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7EFB9437B86F47E8829B2138047527E3_12</vt:lpwstr>
  </property>
  <property fmtid="{D5CDD505-2E9C-101B-9397-08002B2CF9AE}" pid="3" name="KSOProductBuildVer">
    <vt:lpwstr>1033-12.2.0.13215</vt:lpwstr>
  </property>
</Properties>
</file>